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235" r:id="rId2"/>
    <p:sldId id="1236" r:id="rId3"/>
    <p:sldId id="1237" r:id="rId4"/>
    <p:sldId id="1238" r:id="rId5"/>
    <p:sldId id="1239" r:id="rId6"/>
    <p:sldId id="1240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" y="2528177"/>
            <a:ext cx="9144000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357. DAMNA TUI A LUANNA-AH KA TEENG HI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6409" y="3765148"/>
            <a:ext cx="6858000" cy="1655762"/>
          </a:xfrm>
        </p:spPr>
        <p:txBody>
          <a:bodyPr>
            <a:normAutofit/>
          </a:bodyPr>
          <a:lstStyle/>
          <a:p>
            <a:r>
              <a:rPr lang="en-US" sz="1500" dirty="0"/>
              <a:t>Living Where the Healing Waters Flow</a:t>
            </a:r>
          </a:p>
          <a:p>
            <a:r>
              <a:rPr lang="en-US" sz="1500" dirty="0" err="1"/>
              <a:t>Pian</a:t>
            </a:r>
            <a:r>
              <a:rPr lang="en-US" sz="1500" dirty="0"/>
              <a:t>. 26:25</a:t>
            </a:r>
          </a:p>
          <a:p>
            <a:r>
              <a:rPr lang="en-US" sz="1500" dirty="0"/>
              <a:t>Ina Duly </a:t>
            </a:r>
            <a:r>
              <a:rPr lang="en-US" sz="1500" dirty="0" err="1"/>
              <a:t>Ogdon</a:t>
            </a:r>
            <a:r>
              <a:rPr lang="en-US" sz="1500" dirty="0"/>
              <a:t>, 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822061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nusia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gal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Kanaan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hi;”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vakthap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hi.”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563967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teenna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hi;”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teenna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hi.”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18085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Israel mite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hi;”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muanhuai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meikhuam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hi.”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433039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Tunglam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a Manna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gilkial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hi;”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phul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dangtak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hi.”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519298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Hallelujah ci-in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hi;”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kamciam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hi.”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0354564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263</Words>
  <Application>Microsoft Office PowerPoint</Application>
  <PresentationFormat>On-screen Show (4:3)</PresentationFormat>
  <Paragraphs>41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357. DAMNA TUI A LUANNA-AH KA TEENG HI </vt:lpstr>
      <vt:lpstr>1</vt:lpstr>
      <vt:lpstr>Sakkik 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2018-12-15T06:00:56Z</dcterms:modified>
</cp:coreProperties>
</file>